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0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102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520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559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1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996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3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682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050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461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99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9659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0CD17-E70A-44E9-A3B7-C75F08203FC8}" type="datetimeFigureOut">
              <a:rPr lang="ko-KR" altLang="en-US" smtClean="0"/>
              <a:t>2019-08-12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394E2-6C08-47E4-8E95-BC25F7E1F0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6595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627784" y="260648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3600" dirty="0" err="1" smtClean="0">
                <a:latin typeface="나눔스퀘어 Bold" pitchFamily="50" charset="-127"/>
                <a:ea typeface="나눔스퀘어 Bold" pitchFamily="50" charset="-127"/>
              </a:rPr>
              <a:t>호오컨설</a:t>
            </a:r>
            <a:r>
              <a:rPr lang="ko-KR" altLang="en-US" sz="3600" dirty="0" err="1">
                <a:latin typeface="나눔스퀘어 Bold" pitchFamily="50" charset="-127"/>
                <a:ea typeface="나눔스퀘어 Bold" pitchFamily="50" charset="-127"/>
              </a:rPr>
              <a:t>팅</a:t>
            </a:r>
            <a:endParaRPr lang="ko-KR" altLang="en-US" sz="3600" dirty="0">
              <a:latin typeface="나눔스퀘어 Bold" pitchFamily="50" charset="-127"/>
              <a:ea typeface="나눔스퀘어 Bold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627784" y="879103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400" dirty="0" smtClean="0">
                <a:latin typeface="나눔스퀘어 Bold" pitchFamily="50" charset="-127"/>
                <a:ea typeface="나눔스퀘어 Bold" pitchFamily="50" charset="-127"/>
              </a:rPr>
              <a:t>강사</a:t>
            </a:r>
            <a:r>
              <a:rPr lang="en-US" altLang="ko-KR" sz="2400" dirty="0" smtClean="0">
                <a:latin typeface="나눔스퀘어 Bold" pitchFamily="50" charset="-127"/>
                <a:ea typeface="나눔스퀘어 Bold" pitchFamily="50" charset="-127"/>
              </a:rPr>
              <a:t>/MC</a:t>
            </a:r>
            <a:r>
              <a:rPr lang="ko-KR" altLang="en-US" sz="2400" dirty="0" smtClean="0">
                <a:latin typeface="나눔스퀘어 Bold" pitchFamily="50" charset="-127"/>
                <a:ea typeface="나눔스퀘어 Bold" pitchFamily="50" charset="-127"/>
              </a:rPr>
              <a:t>등록양식</a:t>
            </a:r>
            <a:endParaRPr lang="ko-KR" altLang="en-US" sz="2400" dirty="0">
              <a:latin typeface="나눔스퀘어 Bold" pitchFamily="50" charset="-127"/>
              <a:ea typeface="나눔스퀘어 Bold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627784" y="116632"/>
            <a:ext cx="3816424" cy="13681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20486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 err="1" smtClean="0">
                <a:latin typeface="나눔스퀘어 Bold" pitchFamily="50" charset="-127"/>
                <a:ea typeface="나눔스퀘어 Bold" pitchFamily="50" charset="-127"/>
              </a:rPr>
              <a:t>호오컨설팅</a:t>
            </a: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 강사</a:t>
            </a:r>
            <a:r>
              <a:rPr lang="en-US" altLang="ko-KR" sz="2000" dirty="0" smtClean="0">
                <a:latin typeface="나눔스퀘어 Bold" pitchFamily="50" charset="-127"/>
                <a:ea typeface="나눔스퀘어 Bold" pitchFamily="50" charset="-127"/>
              </a:rPr>
              <a:t>/MC</a:t>
            </a: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등록 양식입니다</a:t>
            </a:r>
            <a:r>
              <a:rPr lang="en-US" altLang="ko-KR" sz="2000" dirty="0" smtClean="0">
                <a:latin typeface="나눔스퀘어 Bold" pitchFamily="50" charset="-127"/>
                <a:ea typeface="나눔스퀘어 Bold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저희 </a:t>
            </a:r>
            <a:r>
              <a:rPr lang="ko-KR" altLang="en-US" sz="2000" dirty="0" err="1" smtClean="0">
                <a:latin typeface="나눔스퀘어 Bold" pitchFamily="50" charset="-127"/>
                <a:ea typeface="나눔스퀘어 Bold" pitchFamily="50" charset="-127"/>
              </a:rPr>
              <a:t>호오컨설팅</a:t>
            </a: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 홈페이지와  제안서 등록</a:t>
            </a:r>
            <a:r>
              <a:rPr lang="en-US" altLang="ko-KR" sz="1400" dirty="0" smtClean="0">
                <a:latin typeface="나눔스퀘어 Bold" pitchFamily="50" charset="-127"/>
                <a:ea typeface="나눔스퀘어 Bold" pitchFamily="50" charset="-127"/>
              </a:rPr>
              <a:t>(</a:t>
            </a:r>
            <a:r>
              <a:rPr lang="ko-KR" altLang="en-US" sz="1400" dirty="0" smtClean="0">
                <a:latin typeface="나눔스퀘어 Bold" pitchFamily="50" charset="-127"/>
                <a:ea typeface="나눔스퀘어 Bold" pitchFamily="50" charset="-127"/>
              </a:rPr>
              <a:t>기업 및 관련기관 </a:t>
            </a:r>
            <a:r>
              <a:rPr lang="ko-KR" altLang="en-US" sz="1400" dirty="0" err="1" smtClean="0">
                <a:latin typeface="나눔스퀘어 Bold" pitchFamily="50" charset="-127"/>
                <a:ea typeface="나눔스퀘어 Bold" pitchFamily="50" charset="-127"/>
              </a:rPr>
              <a:t>제안시</a:t>
            </a:r>
            <a:r>
              <a:rPr lang="ko-KR" altLang="en-US" sz="1400" dirty="0" smtClean="0">
                <a:latin typeface="나눔스퀘어 Bold" pitchFamily="50" charset="-127"/>
                <a:ea typeface="나눔스퀘어 Bold" pitchFamily="50" charset="-127"/>
              </a:rPr>
              <a:t> 사용</a:t>
            </a:r>
            <a:r>
              <a:rPr lang="en-US" altLang="ko-KR" sz="1400" dirty="0" smtClean="0">
                <a:latin typeface="나눔스퀘어 Bold" pitchFamily="50" charset="-127"/>
                <a:ea typeface="나눔스퀘어 Bold" pitchFamily="50" charset="-127"/>
              </a:rPr>
              <a:t>)</a:t>
            </a:r>
            <a:r>
              <a:rPr lang="ko-KR" altLang="en-US" sz="1400" dirty="0" smtClean="0">
                <a:latin typeface="나눔스퀘어 Bold" pitchFamily="50" charset="-127"/>
                <a:ea typeface="나눔스퀘어 Bold" pitchFamily="50" charset="-127"/>
              </a:rPr>
              <a:t> </a:t>
            </a: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을 원하실 경우 </a:t>
            </a:r>
            <a:endParaRPr lang="en-US" altLang="ko-KR" sz="200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다음 내용을 추가해주시고</a:t>
            </a:r>
            <a:r>
              <a:rPr lang="en-US" altLang="ko-KR" sz="2000" dirty="0" smtClean="0">
                <a:latin typeface="나눔스퀘어 Bold" pitchFamily="50" charset="-127"/>
                <a:ea typeface="나눔스퀘어 Bold" pitchFamily="50" charset="-127"/>
              </a:rPr>
              <a:t>, </a:t>
            </a: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항목 외 추가 자료는 메일</a:t>
            </a:r>
            <a:r>
              <a:rPr lang="en-US" altLang="ko-KR" sz="1600" dirty="0" smtClean="0">
                <a:latin typeface="나눔스퀘어 Bold" pitchFamily="50" charset="-127"/>
                <a:ea typeface="나눔스퀘어 Bold" pitchFamily="50" charset="-127"/>
              </a:rPr>
              <a:t>(sjw@hooh.kr)</a:t>
            </a: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로 </a:t>
            </a:r>
            <a:endParaRPr lang="en-US" altLang="ko-KR" sz="2000" dirty="0" smtClean="0">
              <a:latin typeface="나눔스퀘어 Bold" pitchFamily="50" charset="-127"/>
              <a:ea typeface="나눔스퀘어 Bold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보내주시면 </a:t>
            </a:r>
            <a:r>
              <a:rPr lang="ko-KR" altLang="en-US" sz="2000" dirty="0" err="1" smtClean="0">
                <a:latin typeface="나눔스퀘어 Bold" pitchFamily="50" charset="-127"/>
                <a:ea typeface="나눔스퀘어 Bold" pitchFamily="50" charset="-127"/>
              </a:rPr>
              <a:t>검토후</a:t>
            </a: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 홈페이지에 등록해드리겠습니다</a:t>
            </a:r>
            <a:r>
              <a:rPr lang="en-US" altLang="ko-KR" sz="2000" dirty="0" smtClean="0">
                <a:latin typeface="나눔스퀘어 Bold" pitchFamily="50" charset="-127"/>
                <a:ea typeface="나눔스퀘어 Bold" pitchFamily="50" charset="-127"/>
              </a:rPr>
              <a:t>. </a:t>
            </a:r>
            <a:r>
              <a:rPr lang="ko-KR" altLang="en-US" sz="2000" dirty="0" smtClean="0">
                <a:latin typeface="나눔스퀘어 Bold" pitchFamily="50" charset="-127"/>
                <a:ea typeface="나눔스퀘어 Bold" pitchFamily="50" charset="-127"/>
              </a:rPr>
              <a:t>감사합니다</a:t>
            </a:r>
            <a:r>
              <a:rPr lang="en-US" altLang="ko-KR" sz="2000" dirty="0" smtClean="0">
                <a:latin typeface="나눔스퀘어 Bold" pitchFamily="50" charset="-127"/>
                <a:ea typeface="나눔스퀘어 Bold" pitchFamily="50" charset="-127"/>
              </a:rPr>
              <a:t>.</a:t>
            </a:r>
          </a:p>
        </p:txBody>
      </p:sp>
      <p:pic>
        <p:nvPicPr>
          <p:cNvPr id="2050" name="Picture 2" descr="C:\Users\USER\Desktop\ci\2019년 호오컨설팅 ci 최신판\호오컨설팅-문서용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160" y="6309320"/>
            <a:ext cx="1619150" cy="39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2303748" y="4581128"/>
            <a:ext cx="4572000" cy="13388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latin typeface="나눔스퀘어 Bold" pitchFamily="50" charset="-127"/>
                <a:ea typeface="나눔스퀘어 Bold" pitchFamily="50" charset="-127"/>
              </a:rPr>
              <a:t>강사님 </a:t>
            </a:r>
            <a:r>
              <a:rPr lang="ko-KR" altLang="en-US" dirty="0">
                <a:latin typeface="나눔스퀘어 Bold" pitchFamily="50" charset="-127"/>
                <a:ea typeface="나눔스퀘어 Bold" pitchFamily="50" charset="-127"/>
              </a:rPr>
              <a:t>→ </a:t>
            </a:r>
            <a:r>
              <a:rPr lang="ko-KR" altLang="en-US" dirty="0" smtClean="0">
                <a:latin typeface="나눔스퀘어 Bold" pitchFamily="50" charset="-127"/>
                <a:ea typeface="나눔스퀘어 Bold" pitchFamily="50" charset="-127"/>
              </a:rPr>
              <a:t>강사등록 양식</a:t>
            </a:r>
            <a:r>
              <a:rPr lang="en-US" altLang="ko-KR" dirty="0">
                <a:latin typeface="나눔스퀘어 Bold" pitchFamily="50" charset="-127"/>
                <a:ea typeface="나눔스퀘어 Bold" pitchFamily="50" charset="-127"/>
              </a:rPr>
              <a:t>(</a:t>
            </a:r>
            <a:r>
              <a:rPr lang="en-US" altLang="ko-KR" dirty="0">
                <a:solidFill>
                  <a:srgbClr val="FF0000"/>
                </a:solidFill>
                <a:latin typeface="나눔스퀘어 Bold" pitchFamily="50" charset="-127"/>
                <a:ea typeface="나눔스퀘어 Bold" pitchFamily="50" charset="-127"/>
              </a:rPr>
              <a:t>2</a:t>
            </a:r>
            <a:r>
              <a:rPr lang="ko-KR" altLang="en-US" dirty="0">
                <a:latin typeface="나눔스퀘어 Bold" pitchFamily="50" charset="-127"/>
                <a:ea typeface="나눔스퀘어 Bold" pitchFamily="50" charset="-127"/>
              </a:rPr>
              <a:t>페이지</a:t>
            </a:r>
            <a:r>
              <a:rPr lang="en-US" altLang="ko-KR" dirty="0">
                <a:latin typeface="나눔스퀘어 Bold" pitchFamily="50" charset="-127"/>
                <a:ea typeface="나눔스퀘어 Bold" pitchFamily="50" charset="-127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dirty="0">
                <a:latin typeface="나눔스퀘어 Bold" pitchFamily="50" charset="-127"/>
                <a:ea typeface="나눔스퀘어 Bold" pitchFamily="50" charset="-127"/>
              </a:rPr>
              <a:t>MC</a:t>
            </a:r>
            <a:r>
              <a:rPr lang="ko-KR" altLang="en-US" dirty="0">
                <a:latin typeface="나눔스퀘어 Bold" pitchFamily="50" charset="-127"/>
                <a:ea typeface="나눔스퀘어 Bold" pitchFamily="50" charset="-127"/>
              </a:rPr>
              <a:t>님 → </a:t>
            </a:r>
            <a:r>
              <a:rPr lang="en-US" altLang="ko-KR" dirty="0">
                <a:latin typeface="나눔스퀘어 Bold" pitchFamily="50" charset="-127"/>
                <a:ea typeface="나눔스퀘어 Bold" pitchFamily="50" charset="-127"/>
              </a:rPr>
              <a:t>MC</a:t>
            </a:r>
            <a:r>
              <a:rPr lang="ko-KR" altLang="en-US" dirty="0" smtClean="0">
                <a:latin typeface="나눔스퀘어 Bold" pitchFamily="50" charset="-127"/>
                <a:ea typeface="나눔스퀘어 Bold" pitchFamily="50" charset="-127"/>
              </a:rPr>
              <a:t>등록 양식</a:t>
            </a:r>
            <a:r>
              <a:rPr lang="en-US" altLang="ko-KR" dirty="0">
                <a:latin typeface="나눔스퀘어 Bold" pitchFamily="50" charset="-127"/>
                <a:ea typeface="나눔스퀘어 Bold" pitchFamily="50" charset="-127"/>
              </a:rPr>
              <a:t>(</a:t>
            </a:r>
            <a:r>
              <a:rPr lang="en-US" altLang="ko-KR" dirty="0">
                <a:solidFill>
                  <a:srgbClr val="FF0000"/>
                </a:solidFill>
                <a:latin typeface="나눔스퀘어 Bold" pitchFamily="50" charset="-127"/>
                <a:ea typeface="나눔스퀘어 Bold" pitchFamily="50" charset="-127"/>
              </a:rPr>
              <a:t>3</a:t>
            </a:r>
            <a:r>
              <a:rPr lang="ko-KR" altLang="en-US" dirty="0">
                <a:latin typeface="나눔스퀘어 Bold" pitchFamily="50" charset="-127"/>
                <a:ea typeface="나눔스퀘어 Bold" pitchFamily="50" charset="-127"/>
              </a:rPr>
              <a:t>페이지</a:t>
            </a:r>
            <a:r>
              <a:rPr lang="en-US" altLang="ko-KR" dirty="0" smtClean="0">
                <a:latin typeface="나눔스퀘어 Bold" pitchFamily="50" charset="-127"/>
                <a:ea typeface="나눔스퀘어 Bold" pitchFamily="50" charset="-127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latin typeface="나눔스퀘어 Bold" pitchFamily="50" charset="-127"/>
                <a:ea typeface="나눔스퀘어 Bold" pitchFamily="50" charset="-127"/>
              </a:rPr>
              <a:t> 강사</a:t>
            </a:r>
            <a:r>
              <a:rPr lang="en-US" altLang="ko-KR" dirty="0" smtClean="0">
                <a:latin typeface="나눔스퀘어 Bold" pitchFamily="50" charset="-127"/>
                <a:ea typeface="나눔스퀘어 Bold" pitchFamily="50" charset="-127"/>
              </a:rPr>
              <a:t>,MC </a:t>
            </a:r>
            <a:r>
              <a:rPr lang="ko-KR" altLang="en-US" dirty="0" smtClean="0">
                <a:latin typeface="나눔스퀘어 Bold" pitchFamily="50" charset="-127"/>
                <a:ea typeface="나눔스퀘어 Bold" pitchFamily="50" charset="-127"/>
              </a:rPr>
              <a:t>중복 등록을 원하시면 </a:t>
            </a:r>
            <a:r>
              <a:rPr lang="en-US" altLang="ko-KR" dirty="0" smtClean="0">
                <a:latin typeface="나눔스퀘어 Bold" pitchFamily="50" charset="-127"/>
                <a:ea typeface="나눔스퀘어 Bold" pitchFamily="50" charset="-127"/>
              </a:rPr>
              <a:t>2</a:t>
            </a:r>
            <a:r>
              <a:rPr lang="ko-KR" altLang="en-US" dirty="0" smtClean="0">
                <a:latin typeface="나눔스퀘어 Bold" pitchFamily="50" charset="-127"/>
                <a:ea typeface="나눔스퀘어 Bold" pitchFamily="50" charset="-127"/>
              </a:rPr>
              <a:t>개 모두 기재</a:t>
            </a:r>
            <a:endParaRPr lang="ko-KR" altLang="en-US" dirty="0">
              <a:latin typeface="나눔스퀘어 Bold" pitchFamily="50" charset="-127"/>
              <a:ea typeface="나눔스퀘어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857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835696" y="652626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 smtClean="0">
                <a:latin typeface="HY수평선B" pitchFamily="18" charset="-127"/>
                <a:ea typeface="HY수평선B" pitchFamily="18" charset="-127"/>
              </a:rPr>
              <a:t>     </a:t>
            </a:r>
            <a:r>
              <a:rPr lang="ko-KR" altLang="en-US" sz="2000" dirty="0" smtClean="0">
                <a:latin typeface="HY궁서B" pitchFamily="18" charset="-127"/>
                <a:ea typeface="HY궁서B" pitchFamily="18" charset="-127"/>
              </a:rPr>
              <a:t>이</a:t>
            </a:r>
            <a:r>
              <a:rPr lang="ko-KR" altLang="en-US" sz="2000" dirty="0">
                <a:latin typeface="HY궁서B" pitchFamily="18" charset="-127"/>
                <a:ea typeface="HY궁서B" pitchFamily="18" charset="-127"/>
              </a:rPr>
              <a:t>름</a:t>
            </a:r>
            <a:r>
              <a:rPr lang="ko-KR" altLang="en-US" sz="2000" dirty="0" smtClean="0">
                <a:latin typeface="HY수평선B" pitchFamily="18" charset="-127"/>
                <a:ea typeface="HY수평선B" pitchFamily="18" charset="-127"/>
              </a:rPr>
              <a:t> </a:t>
            </a:r>
            <a:r>
              <a:rPr lang="en-US" altLang="ko-KR" sz="1200" dirty="0" smtClean="0">
                <a:latin typeface="+mj-ea"/>
                <a:ea typeface="+mj-ea"/>
              </a:rPr>
              <a:t>/ </a:t>
            </a:r>
            <a:r>
              <a:rPr lang="ko-KR" altLang="en-US" sz="1200" dirty="0" smtClean="0">
                <a:latin typeface="+mj-ea"/>
                <a:ea typeface="+mj-ea"/>
              </a:rPr>
              <a:t>현 소속</a:t>
            </a:r>
            <a:endParaRPr lang="ko-KR" altLang="en-US" sz="1100" dirty="0">
              <a:latin typeface="HY궁서" pitchFamily="18" charset="-127"/>
              <a:ea typeface="HY궁서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38394" y="2636912"/>
            <a:ext cx="8352928" cy="0"/>
          </a:xfrm>
          <a:prstGeom prst="line">
            <a:avLst/>
          </a:prstGeom>
          <a:ln w="3175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1907704" y="1268700"/>
            <a:ext cx="74888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HY동녘B" pitchFamily="18" charset="-127"/>
                <a:ea typeface="HY동녘B" pitchFamily="18" charset="-127"/>
              </a:rPr>
              <a:t>   강연 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주제 </a:t>
            </a:r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:</a:t>
            </a:r>
            <a:endParaRPr lang="ko-KR" altLang="en-US" sz="2400" dirty="0" smtClean="0"/>
          </a:p>
          <a:p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1400" dirty="0">
              <a:latin typeface="HY동녘B" pitchFamily="18" charset="-127"/>
              <a:ea typeface="HY동녘B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4716016" y="2852936"/>
            <a:ext cx="0" cy="3816424"/>
          </a:xfrm>
          <a:prstGeom prst="line">
            <a:avLst/>
          </a:prstGeom>
          <a:ln w="3175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4696626" y="2780928"/>
            <a:ext cx="583264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◆ 주요학력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900" b="1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323528" y="2780928"/>
            <a:ext cx="58326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◆ 강연소개 </a:t>
            </a:r>
            <a:r>
              <a:rPr lang="en-US" altLang="ko-KR" sz="900" b="1" dirty="0" smtClean="0">
                <a:solidFill>
                  <a:schemeClr val="accent1">
                    <a:lumMod val="50000"/>
                  </a:schemeClr>
                </a:solidFill>
              </a:rPr>
              <a:t>or 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강의계획</a:t>
            </a:r>
            <a:endParaRPr lang="en-US" altLang="ko-KR" sz="900" b="1" dirty="0" smtClean="0"/>
          </a:p>
        </p:txBody>
      </p:sp>
      <p:sp>
        <p:nvSpPr>
          <p:cNvPr id="19" name="직사각형 18"/>
          <p:cNvSpPr/>
          <p:nvPr/>
        </p:nvSpPr>
        <p:spPr>
          <a:xfrm>
            <a:off x="323528" y="4149080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◆ 강연주제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23528" y="5075892"/>
            <a:ext cx="58326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◆ 강연분야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323528" y="3501008"/>
            <a:ext cx="58326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◆ </a:t>
            </a:r>
            <a:r>
              <a:rPr lang="ko-KR" altLang="en-US" sz="900" b="1" dirty="0" err="1" smtClean="0">
                <a:solidFill>
                  <a:schemeClr val="accent1">
                    <a:lumMod val="50000"/>
                  </a:schemeClr>
                </a:solidFill>
              </a:rPr>
              <a:t>강연료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716016" y="4554269"/>
            <a:ext cx="4572000" cy="2732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◆ 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주요저서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737341" y="3644642"/>
            <a:ext cx="583264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◆ 주요경력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38394" y="404664"/>
            <a:ext cx="1713326" cy="20162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사진 추가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80670" y="2996952"/>
            <a:ext cx="4119322" cy="463406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대략적으로 어떤 내용으로 강연을 </a:t>
            </a:r>
            <a:r>
              <a:rPr lang="ko-KR" altLang="en-US" sz="800" dirty="0" err="1" smtClean="0">
                <a:solidFill>
                  <a:schemeClr val="tx1"/>
                </a:solidFill>
              </a:rPr>
              <a:t>진행하시는지에</a:t>
            </a:r>
            <a:r>
              <a:rPr lang="ko-KR" altLang="en-US" sz="800" dirty="0" smtClean="0">
                <a:solidFill>
                  <a:schemeClr val="tx1"/>
                </a:solidFill>
              </a:rPr>
              <a:t> 대한 정보 안내를 위해 </a:t>
            </a:r>
            <a:endParaRPr lang="en-US" altLang="ko-KR" sz="8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강연소개 </a:t>
            </a:r>
            <a:r>
              <a:rPr lang="en-US" altLang="ko-KR" sz="800" dirty="0" smtClean="0">
                <a:solidFill>
                  <a:schemeClr val="tx1"/>
                </a:solidFill>
              </a:rPr>
              <a:t>or </a:t>
            </a:r>
            <a:r>
              <a:rPr lang="ko-KR" altLang="en-US" sz="800" dirty="0" smtClean="0">
                <a:solidFill>
                  <a:schemeClr val="tx1"/>
                </a:solidFill>
              </a:rPr>
              <a:t>강의계획에 대한 내용을 기재해주세요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80670" y="3731840"/>
            <a:ext cx="4119322" cy="41724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서울 및 지방 </a:t>
            </a:r>
            <a:r>
              <a:rPr lang="ko-KR" altLang="en-US" sz="800" dirty="0" err="1" smtClean="0">
                <a:solidFill>
                  <a:schemeClr val="tx1"/>
                </a:solidFill>
              </a:rPr>
              <a:t>강의료</a:t>
            </a:r>
            <a:r>
              <a:rPr lang="ko-KR" altLang="en-US" sz="800" dirty="0" smtClean="0">
                <a:solidFill>
                  <a:schemeClr val="tx1"/>
                </a:solidFill>
              </a:rPr>
              <a:t> 기재해주세요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80670" y="4356790"/>
            <a:ext cx="4119322" cy="715619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/>
          </a:p>
        </p:txBody>
      </p:sp>
      <p:sp>
        <p:nvSpPr>
          <p:cNvPr id="29" name="직사각형 28"/>
          <p:cNvSpPr/>
          <p:nvPr/>
        </p:nvSpPr>
        <p:spPr>
          <a:xfrm>
            <a:off x="395536" y="5269850"/>
            <a:ext cx="4119322" cy="31939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/>
          </a:p>
        </p:txBody>
      </p:sp>
      <p:sp>
        <p:nvSpPr>
          <p:cNvPr id="31" name="직사각형 30"/>
          <p:cNvSpPr/>
          <p:nvPr/>
        </p:nvSpPr>
        <p:spPr>
          <a:xfrm>
            <a:off x="323528" y="5646440"/>
            <a:ext cx="58326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◆ 강연사진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3203848" y="1340768"/>
            <a:ext cx="4119322" cy="463406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812963" y="3037602"/>
            <a:ext cx="4119322" cy="463406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/>
          </a:p>
        </p:txBody>
      </p:sp>
      <p:sp>
        <p:nvSpPr>
          <p:cNvPr id="41" name="직사각형 40"/>
          <p:cNvSpPr/>
          <p:nvPr/>
        </p:nvSpPr>
        <p:spPr>
          <a:xfrm>
            <a:off x="4812963" y="3933056"/>
            <a:ext cx="4119322" cy="585356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/>
          </a:p>
        </p:txBody>
      </p:sp>
      <p:sp>
        <p:nvSpPr>
          <p:cNvPr id="43" name="직사각형 42"/>
          <p:cNvSpPr/>
          <p:nvPr/>
        </p:nvSpPr>
        <p:spPr>
          <a:xfrm>
            <a:off x="4811914" y="4837802"/>
            <a:ext cx="4119322" cy="463406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/>
          </a:p>
        </p:txBody>
      </p:sp>
      <p:sp>
        <p:nvSpPr>
          <p:cNvPr id="45" name="직사각형 44"/>
          <p:cNvSpPr/>
          <p:nvPr/>
        </p:nvSpPr>
        <p:spPr>
          <a:xfrm>
            <a:off x="4716016" y="5445224"/>
            <a:ext cx="4572000" cy="2732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</a:rPr>
              <a:t>◆ 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</a:rPr>
              <a:t>주요출강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811914" y="5805264"/>
            <a:ext cx="4119322" cy="864096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74770" y="6165304"/>
            <a:ext cx="134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사진 추가</a:t>
            </a:r>
            <a:endParaRPr lang="ko-KR" altLang="en-US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274770" y="5943262"/>
            <a:ext cx="1344902" cy="827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1738180" y="5943262"/>
            <a:ext cx="1344902" cy="827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3227098" y="5943262"/>
            <a:ext cx="1344902" cy="827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1738180" y="6165304"/>
            <a:ext cx="134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사진 추가</a:t>
            </a:r>
            <a:endParaRPr lang="ko-KR" altLang="en-US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227098" y="6165304"/>
            <a:ext cx="1325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사진 추가</a:t>
            </a:r>
            <a:endParaRPr lang="ko-KR" altLang="en-US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568011" y="44624"/>
            <a:ext cx="5211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*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강사등록란에</a:t>
            </a:r>
            <a:r>
              <a:rPr lang="ko-KR" altLang="en-US" sz="1400" dirty="0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 추가로 등록할 사항 </a:t>
            </a:r>
            <a:r>
              <a:rPr lang="en-US" altLang="ko-KR" sz="1400" dirty="0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or 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다른내용</a:t>
            </a:r>
            <a:r>
              <a:rPr lang="ko-KR" altLang="en-US" sz="1400" dirty="0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 기재해주셔도 됩니다</a:t>
            </a:r>
            <a:r>
              <a:rPr lang="en-US" altLang="ko-KR" sz="1400" dirty="0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.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267744" y="620978"/>
            <a:ext cx="4119322" cy="463406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직사각형 39"/>
          <p:cNvSpPr/>
          <p:nvPr/>
        </p:nvSpPr>
        <p:spPr>
          <a:xfrm>
            <a:off x="7488324" y="44624"/>
            <a:ext cx="1548172" cy="5763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강사님 양식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5576" y="4518412"/>
            <a:ext cx="338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o-KR" altLang="en-US" sz="1400" dirty="0" smtClean="0"/>
              <a:t>여러 개의 주제 기재 가능합니다</a:t>
            </a:r>
            <a:r>
              <a:rPr lang="en-US" altLang="ko-KR" sz="1400" dirty="0" smtClean="0"/>
              <a:t>. </a:t>
            </a:r>
            <a:endParaRPr lang="ko-KR" alt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871228" y="526985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o-KR" altLang="en-US" sz="900" dirty="0" smtClean="0"/>
              <a:t>여러 개의 강연분야 기재 가능합니다</a:t>
            </a:r>
            <a:r>
              <a:rPr lang="en-US" altLang="ko-KR" sz="900" dirty="0" smtClean="0"/>
              <a:t>.</a:t>
            </a:r>
          </a:p>
          <a:p>
            <a:r>
              <a:rPr lang="en-US" altLang="ko-KR" sz="900" dirty="0" smtClean="0"/>
              <a:t>Ex) </a:t>
            </a:r>
            <a:r>
              <a:rPr lang="ko-KR" altLang="en-US" sz="900" dirty="0" smtClean="0"/>
              <a:t>동기부여</a:t>
            </a:r>
            <a:r>
              <a:rPr lang="en-US" altLang="ko-KR" sz="900" dirty="0" smtClean="0"/>
              <a:t>/ </a:t>
            </a:r>
            <a:r>
              <a:rPr lang="ko-KR" altLang="en-US" sz="900" dirty="0" smtClean="0"/>
              <a:t>소통</a:t>
            </a:r>
            <a:r>
              <a:rPr lang="en-US" altLang="ko-KR" sz="900" dirty="0" smtClean="0"/>
              <a:t>/ </a:t>
            </a:r>
            <a:r>
              <a:rPr lang="ko-KR" altLang="en-US" sz="900" dirty="0" smtClean="0"/>
              <a:t>건강</a:t>
            </a:r>
            <a:r>
              <a:rPr lang="en-US" altLang="ko-KR" sz="900" dirty="0" smtClean="0"/>
              <a:t>/</a:t>
            </a:r>
            <a:r>
              <a:rPr lang="ko-KR" altLang="en-US" sz="900" dirty="0" smtClean="0"/>
              <a:t>등 </a:t>
            </a:r>
            <a:r>
              <a:rPr lang="en-US" altLang="ko-KR" sz="900" dirty="0" smtClean="0"/>
              <a:t> 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318572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4842000" y="776891"/>
            <a:ext cx="3816424" cy="275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◆ </a:t>
            </a:r>
            <a:r>
              <a:rPr lang="ko-KR" altLang="en-US" sz="900" b="1" dirty="0" err="1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진행료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뺄셈 기호 15"/>
          <p:cNvSpPr/>
          <p:nvPr/>
        </p:nvSpPr>
        <p:spPr>
          <a:xfrm>
            <a:off x="2332800" y="483531"/>
            <a:ext cx="7232760" cy="45719"/>
          </a:xfrm>
          <a:prstGeom prst="mathMinus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뺄셈 기호 16"/>
          <p:cNvSpPr/>
          <p:nvPr/>
        </p:nvSpPr>
        <p:spPr>
          <a:xfrm>
            <a:off x="-200168" y="483429"/>
            <a:ext cx="1531808" cy="45719"/>
          </a:xfrm>
          <a:prstGeom prst="mathMinus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뺄셈 기호 17"/>
          <p:cNvSpPr/>
          <p:nvPr/>
        </p:nvSpPr>
        <p:spPr>
          <a:xfrm>
            <a:off x="-540568" y="6623641"/>
            <a:ext cx="9537016" cy="45719"/>
          </a:xfrm>
          <a:prstGeom prst="mathMinus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뺄셈 기호 18"/>
          <p:cNvSpPr/>
          <p:nvPr/>
        </p:nvSpPr>
        <p:spPr>
          <a:xfrm>
            <a:off x="-396552" y="6623641"/>
            <a:ext cx="3024336" cy="45719"/>
          </a:xfrm>
          <a:prstGeom prst="mathMinus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4572000" y="836712"/>
            <a:ext cx="0" cy="5503966"/>
          </a:xfrm>
          <a:prstGeom prst="line">
            <a:avLst/>
          </a:prstGeom>
          <a:ln w="3175">
            <a:solidFill>
              <a:schemeClr val="bg2">
                <a:lumMod val="2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모서리가 둥근 직사각형 44"/>
          <p:cNvSpPr/>
          <p:nvPr/>
        </p:nvSpPr>
        <p:spPr>
          <a:xfrm>
            <a:off x="1259632" y="260648"/>
            <a:ext cx="2160240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4788024" y="2708920"/>
            <a:ext cx="435597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◆ 주요경력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4817799" y="1631695"/>
            <a:ext cx="432620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◆ 주요방송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4842000" y="4023501"/>
            <a:ext cx="430200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◆ </a:t>
            </a:r>
            <a:r>
              <a:rPr lang="ko-KR" altLang="en-US" sz="900" b="1" dirty="0" smtClean="0">
                <a:solidFill>
                  <a:schemeClr val="accent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행사경력</a:t>
            </a: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900" b="1" dirty="0" smtClean="0">
              <a:solidFill>
                <a:schemeClr val="accent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900" b="1" dirty="0">
              <a:effectLst/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4" name="Picture 3" descr="C:\Users\GIGABYTE\Desktop\ci 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116" y="6497726"/>
            <a:ext cx="1166534" cy="29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직사각형 24"/>
          <p:cNvSpPr/>
          <p:nvPr/>
        </p:nvSpPr>
        <p:spPr>
          <a:xfrm>
            <a:off x="1218307" y="274687"/>
            <a:ext cx="2293213" cy="463406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HY수평선B" pitchFamily="18" charset="-127"/>
                <a:ea typeface="HY수평선B" pitchFamily="18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HY궁서B" pitchFamily="18" charset="-127"/>
                <a:ea typeface="HY궁서B" pitchFamily="18" charset="-127"/>
              </a:rPr>
              <a:t>이름</a:t>
            </a:r>
            <a:r>
              <a:rPr lang="ko-KR" altLang="en-US" dirty="0">
                <a:solidFill>
                  <a:schemeClr val="tx1"/>
                </a:solidFill>
                <a:latin typeface="HY수평선B" pitchFamily="18" charset="-127"/>
                <a:ea typeface="HY수평선B" pitchFamily="18" charset="-127"/>
              </a:rPr>
              <a:t> </a:t>
            </a:r>
            <a:r>
              <a:rPr lang="en-US" altLang="ko-KR" sz="1100" dirty="0">
                <a:solidFill>
                  <a:schemeClr val="tx1"/>
                </a:solidFill>
                <a:latin typeface="+mj-ea"/>
              </a:rPr>
              <a:t>/ </a:t>
            </a:r>
            <a:r>
              <a:rPr lang="ko-KR" altLang="en-US" sz="1100" dirty="0">
                <a:solidFill>
                  <a:schemeClr val="tx1"/>
                </a:solidFill>
                <a:latin typeface="+mj-ea"/>
              </a:rPr>
              <a:t>소속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045498" y="1011747"/>
            <a:ext cx="2466022" cy="25769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1692462" y="2135735"/>
            <a:ext cx="134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사진 추가</a:t>
            </a:r>
            <a:endParaRPr lang="ko-KR" altLang="en-US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0754" y="5739274"/>
            <a:ext cx="134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사진 추가</a:t>
            </a:r>
            <a:endParaRPr lang="ko-KR" altLang="en-US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30754" y="5517232"/>
            <a:ext cx="1344902" cy="827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594164" y="5517232"/>
            <a:ext cx="1344902" cy="827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083082" y="5517232"/>
            <a:ext cx="1344902" cy="827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594164" y="5739274"/>
            <a:ext cx="134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사진 추가</a:t>
            </a:r>
            <a:endParaRPr lang="ko-KR" altLang="en-US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83082" y="5739274"/>
            <a:ext cx="1325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사진 추가</a:t>
            </a:r>
            <a:endParaRPr lang="ko-KR" altLang="en-US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0754" y="4587146"/>
            <a:ext cx="134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사진 추가</a:t>
            </a:r>
            <a:endParaRPr lang="ko-KR" altLang="en-US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30754" y="4365104"/>
            <a:ext cx="1344902" cy="827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1594164" y="4365104"/>
            <a:ext cx="1344902" cy="827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3083082" y="4365104"/>
            <a:ext cx="1344902" cy="827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1594164" y="4587146"/>
            <a:ext cx="134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사진 추가</a:t>
            </a:r>
            <a:endParaRPr lang="ko-KR" altLang="en-US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83082" y="4587146"/>
            <a:ext cx="1325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사진 추가</a:t>
            </a:r>
            <a:endParaRPr lang="ko-KR" altLang="en-US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842000" y="1067544"/>
            <a:ext cx="4119322" cy="41724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solidFill>
                  <a:schemeClr val="tx1"/>
                </a:solidFill>
              </a:rPr>
              <a:t>서울 및 지방 </a:t>
            </a:r>
            <a:r>
              <a:rPr lang="ko-KR" altLang="en-US" sz="800" dirty="0" err="1" smtClean="0">
                <a:solidFill>
                  <a:schemeClr val="tx1"/>
                </a:solidFill>
              </a:rPr>
              <a:t>강의료</a:t>
            </a:r>
            <a:r>
              <a:rPr lang="ko-KR" altLang="en-US" sz="800" dirty="0" smtClean="0">
                <a:solidFill>
                  <a:schemeClr val="tx1"/>
                </a:solidFill>
              </a:rPr>
              <a:t> 기재해주세요</a:t>
            </a:r>
            <a:endParaRPr lang="ko-KR" altLang="en-US" sz="800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829309" y="3131822"/>
            <a:ext cx="4119322" cy="801233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/>
          </a:p>
        </p:txBody>
      </p:sp>
      <p:sp>
        <p:nvSpPr>
          <p:cNvPr id="50" name="직사각형 49"/>
          <p:cNvSpPr/>
          <p:nvPr/>
        </p:nvSpPr>
        <p:spPr>
          <a:xfrm>
            <a:off x="4829309" y="4461936"/>
            <a:ext cx="4119322" cy="1775376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/>
          </a:p>
        </p:txBody>
      </p:sp>
      <p:sp>
        <p:nvSpPr>
          <p:cNvPr id="51" name="직사각형 50"/>
          <p:cNvSpPr/>
          <p:nvPr/>
        </p:nvSpPr>
        <p:spPr>
          <a:xfrm>
            <a:off x="4837196" y="1907540"/>
            <a:ext cx="4119322" cy="585356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1694012" y="-27384"/>
            <a:ext cx="5190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*MC 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등록란에</a:t>
            </a:r>
            <a:r>
              <a:rPr lang="ko-KR" altLang="en-US" sz="1400" dirty="0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 추가로 등록할 사항 </a:t>
            </a:r>
            <a:r>
              <a:rPr lang="en-US" altLang="ko-KR" sz="1400" dirty="0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or </a:t>
            </a:r>
            <a:r>
              <a:rPr lang="ko-KR" altLang="en-US" sz="1400" dirty="0" err="1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다른내용</a:t>
            </a:r>
            <a:r>
              <a:rPr lang="ko-KR" altLang="en-US" sz="1400" dirty="0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 기재해주셔도 됩니다</a:t>
            </a:r>
            <a:r>
              <a:rPr lang="en-US" altLang="ko-KR" sz="1400" dirty="0" smtClean="0">
                <a:solidFill>
                  <a:srgbClr val="FF0000"/>
                </a:solidFill>
                <a:latin typeface="나눔스퀘어" pitchFamily="50" charset="-127"/>
                <a:ea typeface="나눔스퀘어" pitchFamily="50" charset="-127"/>
              </a:rPr>
              <a:t>.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7488324" y="44624"/>
            <a:ext cx="1548172" cy="5763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MC</a:t>
            </a:r>
            <a:r>
              <a:rPr lang="ko-KR" altLang="en-US" dirty="0" smtClean="0"/>
              <a:t>님 양식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390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4023742" y="4880193"/>
            <a:ext cx="1196330" cy="276999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ko-KR" sz="1200" b="1" smtClean="0">
                <a:latin typeface="+mj-ea"/>
                <a:ea typeface="+mj-ea"/>
              </a:rPr>
              <a:t>www.hooh.kr</a:t>
            </a:r>
            <a:endParaRPr lang="ko-KR" altLang="en-US" sz="1200" b="1">
              <a:latin typeface="+mj-ea"/>
              <a:ea typeface="+mj-ea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C:\Users\USER\Desktop\ci\2019년 호오컨설팅 ci 최신판\호오컨설팅-문서용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37" y="1772816"/>
            <a:ext cx="3438526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1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213</Words>
  <Application>Microsoft Office PowerPoint</Application>
  <PresentationFormat>화면 슬라이드 쇼(4:3)</PresentationFormat>
  <Paragraphs>49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aa</dc:creator>
  <cp:lastModifiedBy>USER</cp:lastModifiedBy>
  <cp:revision>24</cp:revision>
  <dcterms:created xsi:type="dcterms:W3CDTF">2014-05-28T00:55:14Z</dcterms:created>
  <dcterms:modified xsi:type="dcterms:W3CDTF">2019-08-12T04:17:07Z</dcterms:modified>
</cp:coreProperties>
</file>